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834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0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76856451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374592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10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679371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11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110556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2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837352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3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692098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4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725645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5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101941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6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887310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7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091564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8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862080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9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21060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Объект с подписью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Заголовок и вертикальный текст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Вертикальный заголовок и текст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Заголовок раздела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36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2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Два объекта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Сравнение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Рисунок с подписью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7" name="Shape 67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56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2771800" y="1916832"/>
            <a:ext cx="3456383" cy="86409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FFEB3C"/>
              </a:buClr>
              <a:buSzPct val="25000"/>
              <a:buFont typeface="Georgia"/>
              <a:buNone/>
            </a:pPr>
            <a:r>
              <a:rPr lang="ru-RU" sz="2800" b="1" i="1" u="none" strike="noStrike" cap="none" dirty="0">
                <a:solidFill>
                  <a:srgbClr val="FFEB3C"/>
                </a:solidFill>
                <a:latin typeface="Georgia"/>
                <a:ea typeface="Georgia"/>
                <a:cs typeface="Georgia"/>
                <a:sym typeface="Georgia"/>
              </a:rPr>
              <a:t>Псалом </a:t>
            </a:r>
            <a:r>
              <a:rPr lang="ru-RU" sz="2800" i="1" dirty="0" smtClean="0">
                <a:solidFill>
                  <a:srgbClr val="FFEB3C"/>
                </a:solidFill>
                <a:latin typeface="Georgia"/>
                <a:ea typeface="Georgia"/>
                <a:cs typeface="Georgia"/>
                <a:sym typeface="Georgia"/>
              </a:rPr>
              <a:t>88</a:t>
            </a:r>
            <a:endParaRPr lang="ru-RU" sz="2800" b="1" i="1" u="none" strike="noStrike" cap="none" dirty="0">
              <a:solidFill>
                <a:srgbClr val="FFEB3C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0" name="Shape 90"/>
          <p:cNvSpPr txBox="1"/>
          <p:nvPr/>
        </p:nvSpPr>
        <p:spPr>
          <a:xfrm>
            <a:off x="2267743" y="2924943"/>
            <a:ext cx="4680520" cy="194421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lvl="0" algn="ctr">
              <a:buClr>
                <a:srgbClr val="FFEB3C"/>
              </a:buClr>
              <a:buSzPct val="25000"/>
            </a:pPr>
            <a:r>
              <a:rPr lang="ru-RU" sz="3600" b="1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МОЛИТВА ПЕРЕСЛІДУВАНИХ ХРИСТИЯН</a:t>
            </a:r>
            <a:endParaRPr lang="ru-RU" sz="3600" b="1" i="0" u="none" strike="noStrike" cap="none" dirty="0">
              <a:solidFill>
                <a:srgbClr val="FFEB3C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75557" y="2060848"/>
            <a:ext cx="8172908" cy="324036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32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>
              <a:solidFill>
                <a:srgbClr val="FFEB3C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FFEB3C"/>
              </a:buClr>
              <a:buSzPct val="25000"/>
            </a:pPr>
            <a:r>
              <a:rPr lang="ru-RU" sz="44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вони </a:t>
            </a:r>
            <a:r>
              <a:rPr lang="ru-RU" sz="44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оточають</a:t>
            </a:r>
            <a:r>
              <a:rPr lang="ru-RU" sz="44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 мене</a:t>
            </a:r>
            <a:r>
              <a:rPr lang="ru-RU" sz="4400" dirty="0" smtClean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,</a:t>
            </a:r>
            <a:br>
              <a:rPr lang="ru-RU" sz="4400" dirty="0" smtClean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ru-RU" sz="4400" dirty="0" smtClean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4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як вода, увесь день, вони разом мене </a:t>
            </a:r>
            <a:r>
              <a:rPr lang="ru-RU" sz="44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облягають</a:t>
            </a:r>
            <a:r>
              <a:rPr lang="ru-RU" sz="44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… </a:t>
            </a:r>
            <a:endParaRPr lang="ru-RU" sz="4400" b="0" i="0" u="none" strike="noStrike" cap="none" dirty="0">
              <a:solidFill>
                <a:srgbClr val="FFEB3C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2771800" y="980728"/>
            <a:ext cx="3456383" cy="57606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FFEB3C"/>
              </a:buClr>
              <a:buSzPct val="25000"/>
              <a:buFont typeface="Georgia"/>
              <a:buNone/>
            </a:pPr>
            <a:r>
              <a:rPr lang="ru-RU" sz="2800" b="1" i="1" u="none" strike="noStrike" cap="none" dirty="0">
                <a:solidFill>
                  <a:srgbClr val="FFEB3C"/>
                </a:solidFill>
                <a:latin typeface="Georgia"/>
                <a:ea typeface="Georgia"/>
                <a:cs typeface="Georgia"/>
                <a:sym typeface="Georgia"/>
              </a:rPr>
              <a:t>Псалом </a:t>
            </a:r>
            <a:r>
              <a:rPr lang="ru-RU" sz="2800" i="1" dirty="0" smtClean="0">
                <a:solidFill>
                  <a:srgbClr val="FFEB3C"/>
                </a:solidFill>
                <a:latin typeface="Georgia"/>
                <a:ea typeface="Georgia"/>
                <a:cs typeface="Georgia"/>
                <a:sym typeface="Georgia"/>
              </a:rPr>
              <a:t>88</a:t>
            </a:r>
            <a:r>
              <a:rPr lang="ru-RU" sz="2800" b="1" i="1" u="none" strike="noStrike" cap="none" dirty="0" smtClean="0">
                <a:solidFill>
                  <a:srgbClr val="FFEB3C"/>
                </a:solidFill>
                <a:latin typeface="Georgia"/>
                <a:ea typeface="Georgia"/>
                <a:cs typeface="Georgia"/>
                <a:sym typeface="Georgia"/>
              </a:rPr>
              <a:t>:18</a:t>
            </a:r>
            <a:endParaRPr lang="ru-RU" sz="2800" b="1" i="1" u="none" strike="noStrike" cap="none" dirty="0">
              <a:solidFill>
                <a:srgbClr val="FFEB3C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884619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75557" y="2060848"/>
            <a:ext cx="8172908" cy="331236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32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>
              <a:solidFill>
                <a:srgbClr val="FFEB3C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FFEB3C"/>
              </a:buClr>
              <a:buSzPct val="25000"/>
            </a:pPr>
            <a:r>
              <a:rPr lang="ru-RU" sz="44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друга й приятеля </a:t>
            </a:r>
            <a:r>
              <a:rPr lang="ru-RU" sz="4400" dirty="0" err="1" smtClean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віддалив</a:t>
            </a:r>
            <a:endParaRPr lang="ru-RU" sz="4400" dirty="0" smtClean="0">
              <a:solidFill>
                <a:srgbClr val="FFEB3C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 algn="ctr">
              <a:buClr>
                <a:srgbClr val="FFEB3C"/>
              </a:buClr>
              <a:buSzPct val="25000"/>
            </a:pPr>
            <a:r>
              <a:rPr lang="ru-RU" sz="4400" dirty="0" err="1" smtClean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Ти</a:t>
            </a:r>
            <a:r>
              <a:rPr lang="ru-RU" sz="4400" dirty="0" smtClean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4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від</a:t>
            </a:r>
            <a:r>
              <a:rPr lang="ru-RU" sz="44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 мене, </a:t>
            </a:r>
            <a:r>
              <a:rPr lang="ru-RU" sz="44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знайомі</a:t>
            </a:r>
            <a:r>
              <a:rPr lang="ru-RU" sz="44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4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мої</a:t>
            </a:r>
            <a:r>
              <a:rPr lang="ru-RU" sz="44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lang="ru-RU" sz="4400" dirty="0" smtClean="0">
              <a:solidFill>
                <a:srgbClr val="FFEB3C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 algn="ctr">
              <a:buClr>
                <a:srgbClr val="FFEB3C"/>
              </a:buClr>
              <a:buSzPct val="25000"/>
            </a:pPr>
            <a:r>
              <a:rPr lang="ru-RU" sz="4400" dirty="0" smtClean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як </a:t>
            </a:r>
            <a:r>
              <a:rPr lang="ru-RU" sz="44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та </a:t>
            </a:r>
            <a:r>
              <a:rPr lang="ru-RU" sz="44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темрява</a:t>
            </a:r>
            <a:r>
              <a:rPr lang="ru-RU" sz="44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!.. </a:t>
            </a: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2771800" y="980728"/>
            <a:ext cx="3456383" cy="57606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FFEB3C"/>
              </a:buClr>
              <a:buSzPct val="25000"/>
              <a:buFont typeface="Georgia"/>
              <a:buNone/>
            </a:pPr>
            <a:r>
              <a:rPr lang="ru-RU" sz="2800" b="1" i="1" u="none" strike="noStrike" cap="none" dirty="0">
                <a:solidFill>
                  <a:srgbClr val="FFEB3C"/>
                </a:solidFill>
                <a:latin typeface="Georgia"/>
                <a:ea typeface="Georgia"/>
                <a:cs typeface="Georgia"/>
                <a:sym typeface="Georgia"/>
              </a:rPr>
              <a:t>Псалом </a:t>
            </a:r>
            <a:r>
              <a:rPr lang="ru-RU" sz="2800" i="1" dirty="0" smtClean="0">
                <a:solidFill>
                  <a:srgbClr val="FFEB3C"/>
                </a:solidFill>
                <a:latin typeface="Georgia"/>
                <a:ea typeface="Georgia"/>
                <a:cs typeface="Georgia"/>
                <a:sym typeface="Georgia"/>
              </a:rPr>
              <a:t>88</a:t>
            </a:r>
            <a:r>
              <a:rPr lang="ru-RU" sz="2800" b="1" i="1" u="none" strike="noStrike" cap="none" dirty="0" smtClean="0">
                <a:solidFill>
                  <a:srgbClr val="FFEB3C"/>
                </a:solidFill>
                <a:latin typeface="Georgia"/>
                <a:ea typeface="Georgia"/>
                <a:cs typeface="Georgia"/>
                <a:sym typeface="Georgia"/>
              </a:rPr>
              <a:t>:19</a:t>
            </a:r>
            <a:endParaRPr lang="ru-RU" sz="2800" b="1" i="1" u="none" strike="noStrike" cap="none" dirty="0">
              <a:solidFill>
                <a:srgbClr val="FFEB3C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3146703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75556" y="2060847"/>
            <a:ext cx="8280919" cy="288032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32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>
              <a:solidFill>
                <a:srgbClr val="FFEB3C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FFEB3C"/>
              </a:buClr>
              <a:buSzPct val="25000"/>
            </a:pPr>
            <a:r>
              <a:rPr lang="ru-RU" sz="4400" dirty="0" smtClean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Господи</a:t>
            </a:r>
            <a:r>
              <a:rPr lang="ru-RU" sz="44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, Боже </a:t>
            </a:r>
            <a:r>
              <a:rPr lang="ru-RU" sz="44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спасіння</a:t>
            </a:r>
            <a:r>
              <a:rPr lang="ru-RU" sz="44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4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мого</a:t>
            </a:r>
            <a:r>
              <a:rPr lang="ru-RU" sz="44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, вдень я кличу й </a:t>
            </a:r>
            <a:r>
              <a:rPr lang="ru-RU" sz="4400" dirty="0" err="1" smtClean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вночі</a:t>
            </a:r>
            <a:r>
              <a:rPr lang="ru-RU" sz="4400" dirty="0" smtClean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ru-RU" sz="4400" dirty="0" smtClean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ru-RU" sz="4400" dirty="0" smtClean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я </a:t>
            </a:r>
            <a:r>
              <a:rPr lang="ru-RU" sz="44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перед Тобою: </a:t>
            </a:r>
            <a:endParaRPr lang="ru-RU" sz="4400" b="0" i="0" u="none" strike="noStrike" cap="none" dirty="0">
              <a:solidFill>
                <a:srgbClr val="FFEB3C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2771800" y="980728"/>
            <a:ext cx="3456383" cy="57606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FFEB3C"/>
              </a:buClr>
              <a:buSzPct val="25000"/>
              <a:buFont typeface="Georgia"/>
              <a:buNone/>
            </a:pPr>
            <a:r>
              <a:rPr lang="ru-RU" sz="2800" b="1" i="1" u="none" strike="noStrike" cap="none" dirty="0">
                <a:solidFill>
                  <a:srgbClr val="FFEB3C"/>
                </a:solidFill>
                <a:latin typeface="Georgia"/>
                <a:ea typeface="Georgia"/>
                <a:cs typeface="Georgia"/>
                <a:sym typeface="Georgia"/>
              </a:rPr>
              <a:t>Псалом </a:t>
            </a:r>
            <a:r>
              <a:rPr lang="ru-RU" sz="2800" i="1" dirty="0" smtClean="0">
                <a:solidFill>
                  <a:srgbClr val="FFEB3C"/>
                </a:solidFill>
                <a:latin typeface="Georgia"/>
                <a:ea typeface="Georgia"/>
                <a:cs typeface="Georgia"/>
                <a:sym typeface="Georgia"/>
              </a:rPr>
              <a:t>88</a:t>
            </a:r>
            <a:r>
              <a:rPr lang="ru-RU" sz="2800" b="1" i="1" u="none" strike="noStrike" cap="none" dirty="0" smtClean="0">
                <a:solidFill>
                  <a:srgbClr val="FFEB3C"/>
                </a:solidFill>
                <a:latin typeface="Georgia"/>
                <a:ea typeface="Georgia"/>
                <a:cs typeface="Georgia"/>
                <a:sym typeface="Georgia"/>
              </a:rPr>
              <a:t>:2</a:t>
            </a:r>
            <a:endParaRPr lang="ru-RU" sz="2800" b="1" i="1" u="none" strike="noStrike" cap="none" dirty="0">
              <a:solidFill>
                <a:srgbClr val="FFEB3C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75556" y="2060848"/>
            <a:ext cx="8280919" cy="309634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32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>
              <a:solidFill>
                <a:srgbClr val="FFEB3C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FFEB3C"/>
              </a:buClr>
              <a:buSzPct val="25000"/>
            </a:pPr>
            <a:r>
              <a:rPr lang="ru-RU" sz="44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хай молитва моя </a:t>
            </a:r>
            <a:r>
              <a:rPr lang="ru-RU" sz="44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дійде</a:t>
            </a:r>
            <a:r>
              <a:rPr lang="ru-RU" sz="44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 перед </a:t>
            </a:r>
            <a:r>
              <a:rPr lang="ru-RU" sz="44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обличчя</a:t>
            </a:r>
            <a:r>
              <a:rPr lang="ru-RU" sz="44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4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Твоє</a:t>
            </a:r>
            <a:r>
              <a:rPr lang="ru-RU" sz="44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ru-RU" sz="44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нахили</a:t>
            </a:r>
            <a:r>
              <a:rPr lang="ru-RU" sz="44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400" dirty="0" err="1" smtClean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Своє</a:t>
            </a:r>
            <a:endParaRPr lang="ru-RU" sz="4400" dirty="0" smtClean="0">
              <a:solidFill>
                <a:srgbClr val="FFEB3C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 algn="ctr">
              <a:buClr>
                <a:srgbClr val="FFEB3C"/>
              </a:buClr>
              <a:buSzPct val="25000"/>
            </a:pPr>
            <a:r>
              <a:rPr lang="ru-RU" sz="4400" dirty="0" smtClean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ухо </a:t>
            </a:r>
            <a:r>
              <a:rPr lang="ru-RU" sz="44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до </a:t>
            </a:r>
            <a:r>
              <a:rPr lang="ru-RU" sz="44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зойку</a:t>
            </a:r>
            <a:r>
              <a:rPr lang="ru-RU" sz="44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4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мого</a:t>
            </a:r>
            <a:r>
              <a:rPr lang="ru-RU" sz="44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endParaRPr lang="ru-RU" sz="4400" b="0" i="0" u="none" strike="noStrike" cap="none" dirty="0">
              <a:solidFill>
                <a:srgbClr val="FFEB3C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2771800" y="980728"/>
            <a:ext cx="3456383" cy="57606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FFEB3C"/>
              </a:buClr>
              <a:buSzPct val="25000"/>
              <a:buFont typeface="Georgia"/>
              <a:buNone/>
            </a:pPr>
            <a:r>
              <a:rPr lang="ru-RU" sz="2800" b="1" i="1" u="none" strike="noStrike" cap="none" dirty="0">
                <a:solidFill>
                  <a:srgbClr val="FFEB3C"/>
                </a:solidFill>
                <a:latin typeface="Georgia"/>
                <a:ea typeface="Georgia"/>
                <a:cs typeface="Georgia"/>
                <a:sym typeface="Georgia"/>
              </a:rPr>
              <a:t>Псалом </a:t>
            </a:r>
            <a:r>
              <a:rPr lang="ru-RU" sz="2800" i="1" dirty="0" smtClean="0">
                <a:solidFill>
                  <a:srgbClr val="FFEB3C"/>
                </a:solidFill>
                <a:latin typeface="Georgia"/>
                <a:ea typeface="Georgia"/>
                <a:cs typeface="Georgia"/>
                <a:sym typeface="Georgia"/>
              </a:rPr>
              <a:t>88</a:t>
            </a:r>
            <a:r>
              <a:rPr lang="ru-RU" sz="2800" b="1" i="1" u="none" strike="noStrike" cap="none" dirty="0" smtClean="0">
                <a:solidFill>
                  <a:srgbClr val="FFEB3C"/>
                </a:solidFill>
                <a:latin typeface="Georgia"/>
                <a:ea typeface="Georgia"/>
                <a:cs typeface="Georgia"/>
                <a:sym typeface="Georgia"/>
              </a:rPr>
              <a:t>:3</a:t>
            </a:r>
            <a:endParaRPr lang="ru-RU" sz="2800" b="1" i="1" u="none" strike="noStrike" cap="none" dirty="0">
              <a:solidFill>
                <a:srgbClr val="FFEB3C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2866274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75556" y="2060848"/>
            <a:ext cx="8280919" cy="3600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32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>
              <a:solidFill>
                <a:srgbClr val="FFEB3C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FFEB3C"/>
              </a:buClr>
              <a:buSzPct val="25000"/>
            </a:pPr>
            <a:r>
              <a:rPr lang="ru-RU" sz="44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душа </a:t>
            </a:r>
            <a:r>
              <a:rPr lang="ru-RU" sz="44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бо</a:t>
            </a:r>
            <a:r>
              <a:rPr lang="ru-RU" sz="44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 моя </a:t>
            </a:r>
            <a:endParaRPr lang="ru-RU" sz="4400" dirty="0" smtClean="0">
              <a:solidFill>
                <a:srgbClr val="FFEB3C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 algn="ctr">
              <a:buClr>
                <a:srgbClr val="FFEB3C"/>
              </a:buClr>
              <a:buSzPct val="25000"/>
            </a:pPr>
            <a:r>
              <a:rPr lang="ru-RU" sz="4400" dirty="0" err="1" smtClean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наситилась</a:t>
            </a:r>
            <a:r>
              <a:rPr lang="ru-RU" sz="4400" dirty="0" smtClean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4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нещастями</a:t>
            </a:r>
            <a:r>
              <a:rPr lang="ru-RU" sz="4400" dirty="0" smtClean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,</a:t>
            </a:r>
          </a:p>
          <a:p>
            <a:pPr lvl="0" algn="ctr">
              <a:buClr>
                <a:srgbClr val="FFEB3C"/>
              </a:buClr>
              <a:buSzPct val="25000"/>
            </a:pPr>
            <a:r>
              <a:rPr lang="ru-RU" sz="4400" dirty="0" smtClean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4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а </a:t>
            </a:r>
            <a:r>
              <a:rPr lang="ru-RU" sz="44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життя</a:t>
            </a:r>
            <a:r>
              <a:rPr lang="ru-RU" sz="44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4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моє</a:t>
            </a:r>
            <a:r>
              <a:rPr lang="ru-RU" sz="44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400" dirty="0" err="1" smtClean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зблизилося</a:t>
            </a:r>
            <a:r>
              <a:rPr lang="ru-RU" sz="4400" dirty="0" smtClean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lvl="0" algn="ctr">
              <a:buClr>
                <a:srgbClr val="FFEB3C"/>
              </a:buClr>
              <a:buSzPct val="25000"/>
            </a:pPr>
            <a:r>
              <a:rPr lang="ru-RU" sz="4400" dirty="0" smtClean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до </a:t>
            </a:r>
            <a:r>
              <a:rPr lang="ru-RU" sz="44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шеолу</a:t>
            </a:r>
            <a:r>
              <a:rPr lang="ru-RU" sz="44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! </a:t>
            </a:r>
            <a:endParaRPr lang="ru-RU" sz="4400" b="0" i="0" u="none" strike="noStrike" cap="none" dirty="0">
              <a:solidFill>
                <a:srgbClr val="FFEB3C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2771800" y="980728"/>
            <a:ext cx="3456383" cy="57606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FFEB3C"/>
              </a:buClr>
              <a:buSzPct val="25000"/>
              <a:buFont typeface="Georgia"/>
              <a:buNone/>
            </a:pPr>
            <a:r>
              <a:rPr lang="ru-RU" sz="2800" b="1" i="1" u="none" strike="noStrike" cap="none" dirty="0">
                <a:solidFill>
                  <a:srgbClr val="FFEB3C"/>
                </a:solidFill>
                <a:latin typeface="Georgia"/>
                <a:ea typeface="Georgia"/>
                <a:cs typeface="Georgia"/>
                <a:sym typeface="Georgia"/>
              </a:rPr>
              <a:t>Псалом </a:t>
            </a:r>
            <a:r>
              <a:rPr lang="ru-RU" sz="2800" i="1" dirty="0" smtClean="0">
                <a:solidFill>
                  <a:srgbClr val="FFEB3C"/>
                </a:solidFill>
                <a:latin typeface="Georgia"/>
                <a:ea typeface="Georgia"/>
                <a:cs typeface="Georgia"/>
                <a:sym typeface="Georgia"/>
              </a:rPr>
              <a:t>88</a:t>
            </a:r>
            <a:r>
              <a:rPr lang="ru-RU" sz="2800" b="1" i="1" u="none" strike="noStrike" cap="none" dirty="0" smtClean="0">
                <a:solidFill>
                  <a:srgbClr val="FFEB3C"/>
                </a:solidFill>
                <a:latin typeface="Georgia"/>
                <a:ea typeface="Georgia"/>
                <a:cs typeface="Georgia"/>
                <a:sym typeface="Georgia"/>
              </a:rPr>
              <a:t>:4</a:t>
            </a:r>
            <a:endParaRPr lang="ru-RU" sz="2800" b="1" i="1" u="none" strike="noStrike" cap="none" dirty="0">
              <a:solidFill>
                <a:srgbClr val="FFEB3C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3934010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75557" y="2060848"/>
            <a:ext cx="8172908" cy="367240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32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>
              <a:solidFill>
                <a:srgbClr val="FFEB3C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FFEB3C"/>
              </a:buClr>
              <a:buSzPct val="25000"/>
            </a:pPr>
            <a:r>
              <a:rPr lang="ru-RU" sz="44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Віддалив</a:t>
            </a:r>
            <a:r>
              <a:rPr lang="ru-RU" sz="44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4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Ти</a:t>
            </a:r>
            <a:r>
              <a:rPr lang="ru-RU" sz="44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4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від</a:t>
            </a:r>
            <a:r>
              <a:rPr lang="ru-RU" sz="44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 мене </a:t>
            </a:r>
            <a:r>
              <a:rPr lang="ru-RU" sz="44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знайомих</a:t>
            </a:r>
            <a:r>
              <a:rPr lang="ru-RU" sz="44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4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моїх</a:t>
            </a:r>
            <a:r>
              <a:rPr lang="ru-RU" sz="44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, учинив </a:t>
            </a:r>
            <a:r>
              <a:rPr lang="ru-RU" sz="44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Ти</a:t>
            </a:r>
            <a:r>
              <a:rPr lang="ru-RU" sz="44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 мене </a:t>
            </a:r>
            <a:r>
              <a:rPr lang="ru-RU" sz="4400" dirty="0" smtClean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за</a:t>
            </a:r>
          </a:p>
          <a:p>
            <a:pPr lvl="0" algn="ctr">
              <a:buClr>
                <a:srgbClr val="FFEB3C"/>
              </a:buClr>
              <a:buSzPct val="25000"/>
            </a:pPr>
            <a:r>
              <a:rPr lang="ru-RU" sz="4400" dirty="0" err="1" smtClean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огиду</a:t>
            </a:r>
            <a:r>
              <a:rPr lang="ru-RU" sz="4400" dirty="0" smtClean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4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для них… Я </a:t>
            </a:r>
            <a:r>
              <a:rPr lang="ru-RU" sz="44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замкнений</a:t>
            </a:r>
            <a:r>
              <a:rPr lang="ru-RU" sz="44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lang="ru-RU" sz="4400" dirty="0" smtClean="0">
              <a:solidFill>
                <a:srgbClr val="FFEB3C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 algn="ctr">
              <a:buClr>
                <a:srgbClr val="FFEB3C"/>
              </a:buClr>
              <a:buSzPct val="25000"/>
            </a:pPr>
            <a:r>
              <a:rPr lang="ru-RU" sz="4400" dirty="0" smtClean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і </a:t>
            </a:r>
            <a:r>
              <a:rPr lang="ru-RU" sz="44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не </a:t>
            </a:r>
            <a:r>
              <a:rPr lang="ru-RU" sz="44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виходжу</a:t>
            </a:r>
            <a:r>
              <a:rPr lang="ru-RU" sz="44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endParaRPr lang="ru-RU" sz="4400" b="0" i="0" u="none" strike="noStrike" cap="none" dirty="0">
              <a:solidFill>
                <a:srgbClr val="FFEB3C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2771800" y="980728"/>
            <a:ext cx="3456383" cy="57606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FFEB3C"/>
              </a:buClr>
              <a:buSzPct val="25000"/>
              <a:buFont typeface="Georgia"/>
              <a:buNone/>
            </a:pPr>
            <a:r>
              <a:rPr lang="ru-RU" sz="2800" b="1" i="1" u="none" strike="noStrike" cap="none" dirty="0">
                <a:solidFill>
                  <a:srgbClr val="FFEB3C"/>
                </a:solidFill>
                <a:latin typeface="Georgia"/>
                <a:ea typeface="Georgia"/>
                <a:cs typeface="Georgia"/>
                <a:sym typeface="Georgia"/>
              </a:rPr>
              <a:t>Псалом </a:t>
            </a:r>
            <a:r>
              <a:rPr lang="ru-RU" sz="2800" i="1" dirty="0" smtClean="0">
                <a:solidFill>
                  <a:srgbClr val="FFEB3C"/>
                </a:solidFill>
                <a:latin typeface="Georgia"/>
                <a:ea typeface="Georgia"/>
                <a:cs typeface="Georgia"/>
                <a:sym typeface="Georgia"/>
              </a:rPr>
              <a:t>88</a:t>
            </a:r>
            <a:r>
              <a:rPr lang="ru-RU" sz="2800" b="1" i="1" u="none" strike="noStrike" cap="none" dirty="0" smtClean="0">
                <a:solidFill>
                  <a:srgbClr val="FFEB3C"/>
                </a:solidFill>
                <a:latin typeface="Georgia"/>
                <a:ea typeface="Georgia"/>
                <a:cs typeface="Georgia"/>
                <a:sym typeface="Georgia"/>
              </a:rPr>
              <a:t>:9</a:t>
            </a:r>
            <a:endParaRPr lang="ru-RU" sz="2800" b="1" i="1" u="none" strike="noStrike" cap="none" dirty="0">
              <a:solidFill>
                <a:srgbClr val="FFEB3C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822406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75557" y="2060848"/>
            <a:ext cx="8172908" cy="367240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32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>
              <a:solidFill>
                <a:srgbClr val="FFEB3C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FFEB3C"/>
              </a:buClr>
              <a:buSzPct val="25000"/>
            </a:pPr>
            <a:r>
              <a:rPr lang="ru-RU" sz="44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стемніло</a:t>
            </a:r>
            <a:r>
              <a:rPr lang="ru-RU" sz="44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 з </a:t>
            </a:r>
            <a:r>
              <a:rPr lang="ru-RU" sz="44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біди</a:t>
            </a:r>
            <a:r>
              <a:rPr lang="ru-RU" sz="44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4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моє</a:t>
            </a:r>
            <a:r>
              <a:rPr lang="ru-RU" sz="44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 око… </a:t>
            </a:r>
            <a:r>
              <a:rPr lang="ru-RU" sz="4400" dirty="0" smtClean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ru-RU" sz="4400" dirty="0" smtClean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ru-RU" sz="4400" dirty="0" smtClean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Я </a:t>
            </a:r>
            <a:r>
              <a:rPr lang="ru-RU" sz="44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кожного дня Тебе кличу, </a:t>
            </a:r>
            <a:r>
              <a:rPr lang="ru-RU" sz="4400" dirty="0" smtClean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ru-RU" sz="4400" dirty="0" smtClean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ru-RU" sz="4400" dirty="0" smtClean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о </a:t>
            </a:r>
            <a:r>
              <a:rPr lang="ru-RU" sz="44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Господи, </a:t>
            </a:r>
            <a:r>
              <a:rPr lang="ru-RU" sz="44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простягаю</a:t>
            </a:r>
            <a:r>
              <a:rPr lang="ru-RU" sz="44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 до </a:t>
            </a:r>
            <a:r>
              <a:rPr lang="ru-RU" sz="4400" dirty="0" smtClean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ru-RU" sz="4400" dirty="0" smtClean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ru-RU" sz="4400" dirty="0" smtClean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Тебе </a:t>
            </a:r>
            <a:r>
              <a:rPr lang="ru-RU" sz="44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руки </a:t>
            </a:r>
            <a:r>
              <a:rPr lang="ru-RU" sz="44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свої</a:t>
            </a:r>
            <a:r>
              <a:rPr lang="ru-RU" sz="44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!.. </a:t>
            </a:r>
            <a:r>
              <a:rPr lang="ru-RU" sz="4400" dirty="0" smtClean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lang="ru-RU" sz="4400" b="0" i="0" u="none" strike="noStrike" cap="none" dirty="0">
              <a:solidFill>
                <a:srgbClr val="FFEB3C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2771800" y="980728"/>
            <a:ext cx="3456383" cy="57606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FFEB3C"/>
              </a:buClr>
              <a:buSzPct val="25000"/>
              <a:buFont typeface="Georgia"/>
              <a:buNone/>
            </a:pPr>
            <a:r>
              <a:rPr lang="ru-RU" sz="2800" b="1" i="1" u="none" strike="noStrike" cap="none" dirty="0">
                <a:solidFill>
                  <a:srgbClr val="FFEB3C"/>
                </a:solidFill>
                <a:latin typeface="Georgia"/>
                <a:ea typeface="Georgia"/>
                <a:cs typeface="Georgia"/>
                <a:sym typeface="Georgia"/>
              </a:rPr>
              <a:t>Псалом </a:t>
            </a:r>
            <a:r>
              <a:rPr lang="ru-RU" sz="2800" i="1" dirty="0" smtClean="0">
                <a:solidFill>
                  <a:srgbClr val="FFEB3C"/>
                </a:solidFill>
                <a:latin typeface="Georgia"/>
                <a:ea typeface="Georgia"/>
                <a:cs typeface="Georgia"/>
                <a:sym typeface="Georgia"/>
              </a:rPr>
              <a:t>88</a:t>
            </a:r>
            <a:r>
              <a:rPr lang="ru-RU" sz="2800" b="1" i="1" u="none" strike="noStrike" cap="none" dirty="0" smtClean="0">
                <a:solidFill>
                  <a:srgbClr val="FFEB3C"/>
                </a:solidFill>
                <a:latin typeface="Georgia"/>
                <a:ea typeface="Georgia"/>
                <a:cs typeface="Georgia"/>
                <a:sym typeface="Georgia"/>
              </a:rPr>
              <a:t>:10</a:t>
            </a:r>
            <a:endParaRPr lang="ru-RU" sz="2800" b="1" i="1" u="none" strike="noStrike" cap="none" dirty="0">
              <a:solidFill>
                <a:srgbClr val="FFEB3C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687532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75557" y="2060848"/>
            <a:ext cx="8172908" cy="309634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32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>
              <a:solidFill>
                <a:srgbClr val="FFEB3C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FFEB3C"/>
              </a:buClr>
              <a:buSzPct val="25000"/>
            </a:pPr>
            <a:r>
              <a:rPr lang="ru-RU" sz="44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Та я кличу до Тебе, о Господи</a:t>
            </a:r>
            <a:r>
              <a:rPr lang="ru-RU" sz="4400" dirty="0" smtClean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,</a:t>
            </a:r>
            <a:br>
              <a:rPr lang="ru-RU" sz="4400" dirty="0" smtClean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ru-RU" sz="4400" dirty="0" smtClean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і </a:t>
            </a:r>
            <a:r>
              <a:rPr lang="ru-RU" sz="44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вранці</a:t>
            </a:r>
            <a:r>
              <a:rPr lang="ru-RU" sz="44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 молитва моя </a:t>
            </a:r>
            <a:r>
              <a:rPr lang="ru-RU" sz="4400" dirty="0" smtClean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ru-RU" sz="4400" dirty="0" smtClean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ru-RU" sz="4400" dirty="0" smtClean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Тебе </a:t>
            </a:r>
            <a:r>
              <a:rPr lang="ru-RU" sz="44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випереджує</a:t>
            </a:r>
            <a:r>
              <a:rPr lang="ru-RU" sz="44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… </a:t>
            </a:r>
            <a:endParaRPr lang="ru-RU" sz="4400" b="0" i="0" u="none" strike="noStrike" cap="none" dirty="0">
              <a:solidFill>
                <a:srgbClr val="FFEB3C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2771800" y="980728"/>
            <a:ext cx="3456383" cy="57606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FFEB3C"/>
              </a:buClr>
              <a:buSzPct val="25000"/>
              <a:buFont typeface="Georgia"/>
              <a:buNone/>
            </a:pPr>
            <a:r>
              <a:rPr lang="ru-RU" sz="2800" b="1" i="1" u="none" strike="noStrike" cap="none" dirty="0">
                <a:solidFill>
                  <a:srgbClr val="FFEB3C"/>
                </a:solidFill>
                <a:latin typeface="Georgia"/>
                <a:ea typeface="Georgia"/>
                <a:cs typeface="Georgia"/>
                <a:sym typeface="Georgia"/>
              </a:rPr>
              <a:t>Псалом </a:t>
            </a:r>
            <a:r>
              <a:rPr lang="ru-RU" sz="2800" i="1" dirty="0" smtClean="0">
                <a:solidFill>
                  <a:srgbClr val="FFEB3C"/>
                </a:solidFill>
                <a:latin typeface="Georgia"/>
                <a:ea typeface="Georgia"/>
                <a:cs typeface="Georgia"/>
                <a:sym typeface="Georgia"/>
              </a:rPr>
              <a:t>88</a:t>
            </a:r>
            <a:r>
              <a:rPr lang="ru-RU" sz="2800" b="1" i="1" u="none" strike="noStrike" cap="none" dirty="0" smtClean="0">
                <a:solidFill>
                  <a:srgbClr val="FFEB3C"/>
                </a:solidFill>
                <a:latin typeface="Georgia"/>
                <a:ea typeface="Georgia"/>
                <a:cs typeface="Georgia"/>
                <a:sym typeface="Georgia"/>
              </a:rPr>
              <a:t>:14</a:t>
            </a:r>
            <a:endParaRPr lang="ru-RU" sz="2800" b="1" i="1" u="none" strike="noStrike" cap="none" dirty="0">
              <a:solidFill>
                <a:srgbClr val="FFEB3C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218045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75557" y="2060848"/>
            <a:ext cx="8172908" cy="309634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32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>
              <a:solidFill>
                <a:srgbClr val="FFEB3C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FFEB3C"/>
              </a:buClr>
              <a:buSzPct val="25000"/>
            </a:pPr>
            <a:r>
              <a:rPr lang="ru-RU" sz="44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Нужденний</a:t>
            </a:r>
            <a:r>
              <a:rPr lang="ru-RU" sz="44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 я та помираю </a:t>
            </a:r>
            <a:r>
              <a:rPr lang="ru-RU" sz="44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відмалку</a:t>
            </a:r>
            <a:r>
              <a:rPr lang="ru-RU" sz="44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, переношу </a:t>
            </a:r>
            <a:r>
              <a:rPr lang="ru-RU" sz="44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страхіття</a:t>
            </a:r>
            <a:r>
              <a:rPr lang="ru-RU" sz="44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4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Твої</a:t>
            </a:r>
            <a:r>
              <a:rPr lang="ru-RU" sz="44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, я ослаблений став… </a:t>
            </a:r>
            <a:endParaRPr lang="ru-RU" sz="4400" b="0" i="0" u="none" strike="noStrike" cap="none" dirty="0">
              <a:solidFill>
                <a:srgbClr val="FFEB3C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2771800" y="980728"/>
            <a:ext cx="3456383" cy="57606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FFEB3C"/>
              </a:buClr>
              <a:buSzPct val="25000"/>
              <a:buFont typeface="Georgia"/>
              <a:buNone/>
            </a:pPr>
            <a:r>
              <a:rPr lang="ru-RU" sz="2800" b="1" i="1" u="none" strike="noStrike" cap="none" dirty="0">
                <a:solidFill>
                  <a:srgbClr val="FFEB3C"/>
                </a:solidFill>
                <a:latin typeface="Georgia"/>
                <a:ea typeface="Georgia"/>
                <a:cs typeface="Georgia"/>
                <a:sym typeface="Georgia"/>
              </a:rPr>
              <a:t>Псалом </a:t>
            </a:r>
            <a:r>
              <a:rPr lang="ru-RU" sz="2800" i="1" dirty="0" smtClean="0">
                <a:solidFill>
                  <a:srgbClr val="FFEB3C"/>
                </a:solidFill>
                <a:latin typeface="Georgia"/>
                <a:ea typeface="Georgia"/>
                <a:cs typeface="Georgia"/>
                <a:sym typeface="Georgia"/>
              </a:rPr>
              <a:t>88</a:t>
            </a:r>
            <a:r>
              <a:rPr lang="ru-RU" sz="2800" b="1" i="1" u="none" strike="noStrike" cap="none" dirty="0" smtClean="0">
                <a:solidFill>
                  <a:srgbClr val="FFEB3C"/>
                </a:solidFill>
                <a:latin typeface="Georgia"/>
                <a:ea typeface="Georgia"/>
                <a:cs typeface="Georgia"/>
                <a:sym typeface="Georgia"/>
              </a:rPr>
              <a:t>:16</a:t>
            </a:r>
            <a:endParaRPr lang="ru-RU" sz="2800" b="1" i="1" u="none" strike="noStrike" cap="none" dirty="0">
              <a:solidFill>
                <a:srgbClr val="FFEB3C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3690062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75557" y="2060848"/>
            <a:ext cx="8172908" cy="309634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32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>
              <a:solidFill>
                <a:srgbClr val="FFEB3C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FFEB3C"/>
              </a:buClr>
              <a:buSzPct val="25000"/>
            </a:pPr>
            <a:r>
              <a:rPr lang="ru-RU" sz="44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Перейшли</a:t>
            </a:r>
            <a:r>
              <a:rPr lang="ru-RU" sz="44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 надо </a:t>
            </a:r>
            <a:r>
              <a:rPr lang="ru-RU" sz="4400" dirty="0" smtClean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мною</a:t>
            </a:r>
            <a:br>
              <a:rPr lang="ru-RU" sz="4400" dirty="0" smtClean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ru-RU" sz="4400" dirty="0" err="1" smtClean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Твої</a:t>
            </a:r>
            <a:r>
              <a:rPr lang="ru-RU" sz="4400" dirty="0" smtClean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4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пересердя</a:t>
            </a:r>
            <a:r>
              <a:rPr lang="ru-RU" sz="44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ru-RU" sz="44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страхіття</a:t>
            </a:r>
            <a:r>
              <a:rPr lang="ru-RU" sz="44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4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Твої</a:t>
            </a:r>
            <a:r>
              <a:rPr lang="ru-RU" sz="44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400" dirty="0" err="1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зруйнували</a:t>
            </a:r>
            <a:r>
              <a:rPr lang="ru-RU" sz="4400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 мене, </a:t>
            </a:r>
            <a:endParaRPr lang="ru-RU" sz="4400" b="0" i="0" u="none" strike="noStrike" cap="none" dirty="0">
              <a:solidFill>
                <a:srgbClr val="FFEB3C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2771800" y="980728"/>
            <a:ext cx="3456383" cy="57606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FFEB3C"/>
              </a:buClr>
              <a:buSzPct val="25000"/>
              <a:buFont typeface="Georgia"/>
              <a:buNone/>
            </a:pPr>
            <a:r>
              <a:rPr lang="ru-RU" sz="2800" b="1" i="1" u="none" strike="noStrike" cap="none" dirty="0">
                <a:solidFill>
                  <a:srgbClr val="FFEB3C"/>
                </a:solidFill>
                <a:latin typeface="Georgia"/>
                <a:ea typeface="Georgia"/>
                <a:cs typeface="Georgia"/>
                <a:sym typeface="Georgia"/>
              </a:rPr>
              <a:t>Псалом </a:t>
            </a:r>
            <a:r>
              <a:rPr lang="ru-RU" sz="2800" i="1" dirty="0" smtClean="0">
                <a:solidFill>
                  <a:srgbClr val="FFEB3C"/>
                </a:solidFill>
                <a:latin typeface="Georgia"/>
                <a:ea typeface="Georgia"/>
                <a:cs typeface="Georgia"/>
                <a:sym typeface="Georgia"/>
              </a:rPr>
              <a:t>88</a:t>
            </a:r>
            <a:r>
              <a:rPr lang="ru-RU" sz="2800" b="1" i="1" u="none" strike="noStrike" cap="none" dirty="0" smtClean="0">
                <a:solidFill>
                  <a:srgbClr val="FFEB3C"/>
                </a:solidFill>
                <a:latin typeface="Georgia"/>
                <a:ea typeface="Georgia"/>
                <a:cs typeface="Georgia"/>
                <a:sym typeface="Georgia"/>
              </a:rPr>
              <a:t>:17</a:t>
            </a:r>
            <a:endParaRPr lang="ru-RU" sz="2800" b="1" i="1" u="none" strike="noStrike" cap="none" dirty="0">
              <a:solidFill>
                <a:srgbClr val="FFEB3C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700893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36</Words>
  <Application>Microsoft Office PowerPoint</Application>
  <PresentationFormat>Экран (4:3)</PresentationFormat>
  <Paragraphs>71</Paragraphs>
  <Slides>11</Slides>
  <Notes>11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Псалом 88</vt:lpstr>
      <vt:lpstr>Псалом 88:2</vt:lpstr>
      <vt:lpstr>Псалом 88:3</vt:lpstr>
      <vt:lpstr>Псалом 88:4</vt:lpstr>
      <vt:lpstr>Псалом 88:9</vt:lpstr>
      <vt:lpstr>Псалом 88:10</vt:lpstr>
      <vt:lpstr>Псалом 88:14</vt:lpstr>
      <vt:lpstr>Псалом 88:16</vt:lpstr>
      <vt:lpstr>Псалом 88:17</vt:lpstr>
      <vt:lpstr>Псалом 88:18</vt:lpstr>
      <vt:lpstr>Псалом 88:19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Псалом 4</dc:title>
  <cp:lastModifiedBy>Admin</cp:lastModifiedBy>
  <cp:revision>10</cp:revision>
  <dcterms:modified xsi:type="dcterms:W3CDTF">2019-10-23T14:24:23Z</dcterms:modified>
</cp:coreProperties>
</file>